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51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1D50E9-17CC-4015-B955-AFB85975B69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7C18D7-BEC3-49B4-A78C-01D0D2C81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5&amp;text=%D1%81%D0%BC%D0%B0%D0%B9%D0%BB%D0%B8%D0%BA%20%D0%B3%D1%80%D1%83%D1%81%D1%82%D0%BD%D1%8B%D0%B9&amp;pos=470&amp;uinfo=sw-1209-sh-615-fw-984-fh-448-pd-1&amp;rpt=simage&amp;img_url=http://lifehacker.ru/wp-content/uploads/2012/12/sad-smiley-fac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175351" cy="1793167"/>
          </a:xfrm>
        </p:spPr>
        <p:txBody>
          <a:bodyPr/>
          <a:lstStyle/>
          <a:p>
            <a:r>
              <a:rPr lang="en-US" dirty="0" smtClean="0"/>
              <a:t>The Past Simple Tense</a:t>
            </a:r>
            <a:r>
              <a:rPr lang="ru-RU" dirty="0" smtClean="0"/>
              <a:t>. </a:t>
            </a:r>
            <a:r>
              <a:rPr lang="en-US" dirty="0" smtClean="0"/>
              <a:t>Regular verbs.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041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you’re happy!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clap your hands!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clap your hands!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Then your face will surely show it.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clap your hands!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/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stamp your feet!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stamp your feet!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Then your face will surely show it.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stamp your feet!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/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shout Hooray!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shout Hooray!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Then your face will surely show it.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shout Hooray!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/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do all three!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do all three!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Then your face will surely show it. 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>If you're happy and you know it, do all three!</a:t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/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r>
              <a:rPr lang="en-US" u="none" strike="noStrike" dirty="0" smtClean="0">
                <a:solidFill>
                  <a:srgbClr val="000000"/>
                </a:solidFill>
                <a:effectLst/>
              </a:rPr>
              <a:t/>
            </a:r>
            <a:br>
              <a:rPr lang="en-US" u="none" strike="noStrike" dirty="0" smtClean="0">
                <a:solidFill>
                  <a:srgbClr val="000000"/>
                </a:solidFill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4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lesson is over: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 you very much for your attention! </a:t>
            </a:r>
          </a:p>
          <a:p>
            <a:pPr marL="0" indent="0" algn="ctr">
              <a:buNone/>
            </a:pPr>
            <a:r>
              <a:rPr lang="en-US" sz="4800" dirty="0" smtClean="0"/>
              <a:t>Good bye!</a:t>
            </a:r>
            <a:endParaRPr lang="ru-RU" sz="4800" dirty="0" smtClean="0"/>
          </a:p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528392" cy="250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245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mood today?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9" y="2592055"/>
            <a:ext cx="3517697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http://29.media.tumblr.com/tumblr_l89p63iufJ1qcp340o1_400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102644"/>
            <a:ext cx="3521075" cy="352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25780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Past Simple expresses: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200" dirty="0" smtClean="0"/>
              <a:t>(choose the right variants)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444444"/>
                </a:solidFill>
                <a:effectLst/>
                <a:latin typeface="Arial"/>
                <a:ea typeface="Times New Roman"/>
                <a:cs typeface="Times New Roman"/>
              </a:rPr>
              <a:t>the action  is going on at the present time</a:t>
            </a:r>
            <a:endParaRPr lang="ru-RU" sz="4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444444"/>
                </a:solidFill>
                <a:effectLst/>
                <a:latin typeface="Arial"/>
                <a:ea typeface="Times New Roman"/>
                <a:cs typeface="Times New Roman"/>
              </a:rPr>
              <a:t> a regular action in the  present</a:t>
            </a:r>
            <a:endParaRPr lang="ru-RU" sz="4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444444"/>
                </a:solidFill>
                <a:effectLst/>
                <a:latin typeface="Arial"/>
                <a:ea typeface="Times New Roman"/>
                <a:cs typeface="Times New Roman"/>
              </a:rPr>
              <a:t>the action is  happening now</a:t>
            </a:r>
            <a:endParaRPr lang="ru-RU" sz="4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444444"/>
                </a:solidFill>
                <a:effectLst/>
                <a:latin typeface="Arial"/>
                <a:ea typeface="Times New Roman"/>
                <a:cs typeface="Times New Roman"/>
              </a:rPr>
              <a:t>the action happened in the past</a:t>
            </a:r>
            <a:endParaRPr lang="ru-RU" sz="4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444444"/>
                </a:solidFill>
                <a:effectLst/>
                <a:latin typeface="Arial"/>
                <a:ea typeface="Times New Roman"/>
                <a:cs typeface="Times New Roman"/>
              </a:rPr>
              <a:t>the action  is going on at the moment of speaking </a:t>
            </a:r>
            <a:endParaRPr lang="ru-RU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869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Correct the mistake.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rial Black" pitchFamily="34" charset="0"/>
              </a:rPr>
              <a:t>I play with my dog yesterday. </a:t>
            </a:r>
            <a:endParaRPr lang="ru-RU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590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rules of reading: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000" dirty="0">
                <a:ea typeface="Calibri"/>
                <a:cs typeface="Times New Roman"/>
              </a:rPr>
              <a:t>  </a:t>
            </a:r>
            <a:endParaRPr lang="ru-RU" sz="4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4850"/>
            <a:ext cx="7272808" cy="375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12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the verbs into the right column: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a typeface="Calibri"/>
                <a:cs typeface="Times New Roman"/>
              </a:rPr>
              <a:t>Passed, closed, opened, added, started, talked, lived, painted, watched, played, walked, climbed, visited, studied, served, listened, </a:t>
            </a:r>
            <a:r>
              <a:rPr lang="en-US" sz="2800" dirty="0" smtClean="0">
                <a:ea typeface="Calibri"/>
                <a:cs typeface="Times New Roman"/>
              </a:rPr>
              <a:t>clapped</a:t>
            </a:r>
            <a:r>
              <a:rPr lang="en-US" sz="2800" dirty="0">
                <a:ea typeface="Calibri"/>
                <a:cs typeface="Times New Roman"/>
              </a:rPr>
              <a:t>, shouted</a:t>
            </a:r>
            <a:r>
              <a:rPr lang="en-US" sz="2800" dirty="0" smtClean="0"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3430540"/>
              </p:ext>
            </p:extLst>
          </p:nvPr>
        </p:nvGraphicFramePr>
        <p:xfrm>
          <a:off x="971600" y="4005064"/>
          <a:ext cx="6365618" cy="1152128"/>
        </p:xfrm>
        <a:graphic>
          <a:graphicData uri="http://schemas.openxmlformats.org/drawingml/2006/table">
            <a:tbl>
              <a:tblPr firstRow="1" firstCol="1" bandRow="1"/>
              <a:tblGrid>
                <a:gridCol w="2121651"/>
                <a:gridCol w="2121651"/>
                <a:gridCol w="2122316"/>
              </a:tblGrid>
              <a:tr h="766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/d/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/t/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Black"/>
                          <a:ea typeface="Calibri"/>
                          <a:cs typeface="Times New Roman"/>
                        </a:rPr>
                        <a:t>/id/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305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Past Simple Tense.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 “</a:t>
            </a:r>
            <a:r>
              <a:rPr lang="en-US" b="1" dirty="0">
                <a:ea typeface="Calibri"/>
                <a:cs typeface="Times New Roman"/>
              </a:rPr>
              <a:t>+</a:t>
            </a:r>
            <a:r>
              <a:rPr lang="en-US" dirty="0">
                <a:ea typeface="Calibri"/>
                <a:cs typeface="Times New Roman"/>
              </a:rPr>
              <a:t>”  S+ V –</a:t>
            </a:r>
            <a:r>
              <a:rPr lang="en-US" dirty="0" err="1">
                <a:ea typeface="Calibri"/>
                <a:cs typeface="Times New Roman"/>
              </a:rPr>
              <a:t>ed</a:t>
            </a:r>
            <a:r>
              <a:rPr lang="en-US" dirty="0">
                <a:ea typeface="Calibri"/>
                <a:cs typeface="Times New Roman"/>
              </a:rPr>
              <a:t> / V-2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“</a:t>
            </a:r>
            <a:r>
              <a:rPr lang="en-US" b="1" dirty="0">
                <a:ea typeface="Calibri"/>
                <a:cs typeface="Times New Roman"/>
              </a:rPr>
              <a:t>-</a:t>
            </a:r>
            <a:r>
              <a:rPr lang="en-US" dirty="0">
                <a:ea typeface="Calibri"/>
                <a:cs typeface="Times New Roman"/>
              </a:rPr>
              <a:t>“  S+ did not / didn’t + V -1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“</a:t>
            </a:r>
            <a:r>
              <a:rPr lang="en-US" b="1" dirty="0">
                <a:ea typeface="Calibri"/>
                <a:cs typeface="Times New Roman"/>
              </a:rPr>
              <a:t>?</a:t>
            </a:r>
            <a:r>
              <a:rPr lang="en-US" dirty="0">
                <a:ea typeface="Calibri"/>
                <a:cs typeface="Times New Roman"/>
              </a:rPr>
              <a:t>”  Did + S + V-1 ?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Yes, S + did   /  No, S + didn’t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4536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up positive, negative and interrogative </a:t>
            </a:r>
            <a:r>
              <a:rPr lang="en-US" dirty="0" err="1" smtClean="0"/>
              <a:t>sentenses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1. TV,  watched, we,  yesterday.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2. Sunday, Kate, last, and, at,  Ann, party,  danced, the.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3. ago, three, children, days, skated 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01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the mistakes: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631" y="1609725"/>
            <a:ext cx="5544138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01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</TotalTime>
  <Words>219</Words>
  <Application>Microsoft Office PowerPoint</Application>
  <PresentationFormat>Экран (4:3)</PresentationFormat>
  <Paragraphs>36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The Past Simple Tense. Regular verbs.</vt:lpstr>
      <vt:lpstr>What is your mood today?</vt:lpstr>
      <vt:lpstr>The Past Simple expresses: (choose the right variants)</vt:lpstr>
      <vt:lpstr>Correct the mistake.</vt:lpstr>
      <vt:lpstr>The rules of reading:</vt:lpstr>
      <vt:lpstr>Put the verbs into the right column:</vt:lpstr>
      <vt:lpstr>The Past Simple Tense.</vt:lpstr>
      <vt:lpstr>Make up positive, negative and interrogative sentenses:</vt:lpstr>
      <vt:lpstr>Correct the mistakes:</vt:lpstr>
      <vt:lpstr>If you’re happy!</vt:lpstr>
      <vt:lpstr>The lesson is over: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 Simple Tense</dc:title>
  <dc:creator>Василий</dc:creator>
  <cp:lastModifiedBy>руслан</cp:lastModifiedBy>
  <cp:revision>18</cp:revision>
  <dcterms:created xsi:type="dcterms:W3CDTF">2013-04-15T16:06:44Z</dcterms:created>
  <dcterms:modified xsi:type="dcterms:W3CDTF">2019-03-10T16:15:44Z</dcterms:modified>
</cp:coreProperties>
</file>